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0"/>
    <p:restoredTop sz="94639"/>
  </p:normalViewPr>
  <p:slideViewPr>
    <p:cSldViewPr snapToGrid="0">
      <p:cViewPr>
        <p:scale>
          <a:sx n="25" d="100"/>
          <a:sy n="25" d="100"/>
        </p:scale>
        <p:origin x="856" y="39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C6000C7-720F-44A1-8C0C-DD3E2B9AB9A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‹n.º›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74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1620000" y="11005920"/>
            <a:ext cx="29162880" cy="23268240"/>
          </a:xfrm>
          <a:prstGeom prst="rect">
            <a:avLst/>
          </a:prstGeom>
          <a:ln>
            <a:noFill/>
          </a:ln>
        </p:spPr>
      </p:pic>
      <p:pic>
        <p:nvPicPr>
          <p:cNvPr id="36" name="Imagem 35"/>
          <p:cNvPicPr/>
          <p:nvPr/>
        </p:nvPicPr>
        <p:blipFill>
          <a:blip r:embed="rId2"/>
          <a:stretch/>
        </p:blipFill>
        <p:spPr>
          <a:xfrm>
            <a:off x="1620000" y="11005920"/>
            <a:ext cx="29162880" cy="2326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20000" y="1723680"/>
            <a:ext cx="29162880" cy="33446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1071080" y="40044600"/>
            <a:ext cx="10260720" cy="22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6660800" y="13143800"/>
            <a:ext cx="14280120" cy="260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3360" tIns="211680" rIns="423360" bIns="211680"/>
          <a:lstStyle/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RESULTADOS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CONSIDERAÇÕES FINAIS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REFERÊNCIAS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052672" y="8404960"/>
            <a:ext cx="30079935" cy="222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3360" tIns="211680" rIns="423360" bIns="211680"/>
          <a:lstStyle/>
          <a:p>
            <a:pPr algn="ctr">
              <a:lnSpc>
                <a:spcPct val="150000"/>
              </a:lnSpc>
            </a:pPr>
            <a:r>
              <a:rPr lang="pt-BR" sz="55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TITULO: SUBTÍTULO (se houver ) </a:t>
            </a:r>
          </a:p>
          <a:p>
            <a:pPr algn="ctr">
              <a:lnSpc>
                <a:spcPct val="150000"/>
              </a:lnSpc>
            </a:pPr>
            <a:r>
              <a:rPr lang="pt-BR" sz="55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(ESCRITA CENTRALIZADA, LETRAS MAIÚSCULAS, NEGRITO, FONTE 55, ARIAL).</a:t>
            </a:r>
            <a:endParaRPr lang="pt-BR" sz="5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792000" y="10942600"/>
            <a:ext cx="29890080" cy="21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3360" tIns="211680" rIns="423360" bIns="211680"/>
          <a:lstStyle/>
          <a:p>
            <a:pPr algn="ctr">
              <a:lnSpc>
                <a:spcPct val="150000"/>
              </a:lnSpc>
            </a:pPr>
            <a:r>
              <a:rPr lang="pt-BR" sz="3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enQuanYi Micro Hei"/>
              </a:rPr>
              <a:t> </a:t>
            </a:r>
            <a:r>
              <a:rPr lang="pt-BR" sz="3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enQuanYi Micro Hei"/>
              </a:rPr>
              <a:t>Nome </a:t>
            </a:r>
            <a:r>
              <a:rPr lang="pt-BR" sz="3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enQuanYi Micro Hei"/>
              </a:rPr>
              <a:t>completo dos </a:t>
            </a:r>
            <a:r>
              <a:rPr lang="pt-BR" sz="3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enQuanYi Micro Hei"/>
              </a:rPr>
              <a:t>autores, </a:t>
            </a:r>
            <a:r>
              <a:rPr lang="pt-BR" sz="3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enQuanYi Micro Hei"/>
              </a:rPr>
              <a:t>Escola/ Instituição, Curso ou </a:t>
            </a:r>
            <a:r>
              <a:rPr lang="pt-BR" sz="3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enQuanYi Micro Hei"/>
              </a:rPr>
              <a:t>Série, E-mail </a:t>
            </a:r>
            <a:r>
              <a:rPr lang="pt-BR" sz="3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enQuanYi Micro Hei"/>
              </a:rPr>
              <a:t>(</a:t>
            </a:r>
            <a:r>
              <a:rPr lang="pt-BR" sz="38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xxxxxx@gmail.com</a:t>
            </a:r>
            <a:r>
              <a:rPr lang="pt-BR" sz="3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3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Nome completo </a:t>
            </a:r>
            <a:r>
              <a:rPr lang="pt-BR" sz="3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do Professor </a:t>
            </a:r>
            <a:r>
              <a:rPr lang="pt-BR" sz="3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Orientado – </a:t>
            </a:r>
            <a:r>
              <a:rPr lang="pt-BR" sz="3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Escola/ </a:t>
            </a:r>
            <a:r>
              <a:rPr lang="pt-BR" sz="3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Instituição.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1260360" y="13166120"/>
            <a:ext cx="14694480" cy="267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3360" tIns="211680" rIns="423360" bIns="211680"/>
          <a:lstStyle/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INTRODUÇÃO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Algumas orientações sobre a organização textual e apresentação  gráfica de pôsteres: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a) O conteúdo deve ser  autoexplicativo, sintético e   refletir a   essência do trabalho.  Organize-o em  seções tais como: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Introdução;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Objetivos;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Metodologia;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Resultados;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Considerações finais;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Referências (somente das citadas);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</a:t>
            </a: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b</a:t>
            </a: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) Organizar as informações  em colunas facilita a leitura;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</a:t>
            </a: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c</a:t>
            </a: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) sempre que possível, apresente imagens ou ilustrações que facilitem o entendimento;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</a:t>
            </a: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d</a:t>
            </a: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) o texto do pôster deve ser legível a uma           distância de pelo menos 1m, sendo que o  título possui uma fonte maior do que o conteúdo textual e os títulos de seções   devem ser destacados;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e) o tamanho do pôster: largura – 90cm;  altura – 120cm (este modelo já está configurado nesta dimensão);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OBJETIVOS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METODOLOGIA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50" cy="827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7687</TotalTime>
  <Words>229</Words>
  <Application>Microsoft Macintosh PowerPoint</Application>
  <PresentationFormat>Personalizar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DejaVu Sans</vt:lpstr>
      <vt:lpstr>Symbol</vt:lpstr>
      <vt:lpstr>Times New Roman</vt:lpstr>
      <vt:lpstr>WenQuanYi Micro Hei</vt:lpstr>
      <vt:lpstr>Wingdings</vt:lpstr>
      <vt:lpstr>Arial</vt:lpstr>
      <vt:lpstr>Office Theme</vt:lpstr>
      <vt:lpstr>Apresentação do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Arthur Frantz</dc:creator>
  <dc:description/>
  <cp:lastModifiedBy>Profª. Anieli E. Bulé</cp:lastModifiedBy>
  <cp:revision>26</cp:revision>
  <dcterms:created xsi:type="dcterms:W3CDTF">2014-08-12T17:02:35Z</dcterms:created>
  <dcterms:modified xsi:type="dcterms:W3CDTF">2022-06-30T20:28:15Z</dcterms:modified>
  <dc:language>pt-BR</dc:language>
</cp:coreProperties>
</file>