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3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32404050" cy="43206988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move the slide</a:t>
            </a:r>
            <a:endParaRPr b="0" lang="pt-B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A2AB37C-407D-48FD-AB12-FA8BC102AD1B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0800" cy="2505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0800" cy="2505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52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52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52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0800" cy="119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520" cy="2505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520" cy="2505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5" name="Imagem 34" descr=""/>
          <p:cNvPicPr/>
          <p:nvPr/>
        </p:nvPicPr>
        <p:blipFill>
          <a:blip r:embed="rId2"/>
          <a:stretch/>
        </p:blipFill>
        <p:spPr>
          <a:xfrm>
            <a:off x="1620000" y="11005920"/>
            <a:ext cx="29162520" cy="2326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Imagem 35" descr=""/>
          <p:cNvPicPr/>
          <p:nvPr/>
        </p:nvPicPr>
        <p:blipFill>
          <a:blip r:embed="rId3"/>
          <a:stretch/>
        </p:blipFill>
        <p:spPr>
          <a:xfrm>
            <a:off x="1620000" y="11005920"/>
            <a:ext cx="29162520" cy="232678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520" cy="2505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0800" cy="2505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0800" cy="2505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pt-B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520" cy="72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pt-B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11071080" y="40044600"/>
            <a:ext cx="10260360" cy="22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6660800" y="13143960"/>
            <a:ext cx="14279760" cy="2607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23360" rIns="423360" tIns="211680" bIns="21168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pt-B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RESULTADOS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pt-B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CONSIDERAÇÕES FINAIS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pt-B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REFERÊNCIAS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052640" y="8404920"/>
            <a:ext cx="30079440" cy="22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23360" rIns="423360" tIns="211680" bIns="211680" anchor="t">
            <a:noAutofit/>
          </a:bodyPr>
          <a:p>
            <a:pPr algn="ctr" defTabSz="914400">
              <a:lnSpc>
                <a:spcPct val="150000"/>
              </a:lnSpc>
            </a:pPr>
            <a:r>
              <a:rPr b="1" lang="pt-BR" sz="55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TITULO: SUBTÍTULO (se houver ) </a:t>
            </a:r>
            <a:endParaRPr b="0" lang="en-US" sz="5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b="1" lang="pt-BR" sz="55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(ESCRITA CENTRALIZADA, LETRAS MAIÚSCULAS, NEGRITO, FONTE 55, ARIAL).</a:t>
            </a:r>
            <a:endParaRPr b="0" lang="en-US" sz="5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792000" y="10942560"/>
            <a:ext cx="29889720" cy="21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23360" rIns="423360" tIns="211680" bIns="211680" anchor="t">
            <a:noAutofit/>
          </a:bodyPr>
          <a:p>
            <a:pPr algn="ctr" defTabSz="914400">
              <a:lnSpc>
                <a:spcPct val="150000"/>
              </a:lnSpc>
            </a:pPr>
            <a:r>
              <a:rPr b="0" lang="pt-BR" sz="3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Nome completo dos autores, Escola/ Instituição, Curso ou Série, E-mail (</a:t>
            </a:r>
            <a:r>
              <a:rPr b="0" lang="pt-BR" sz="3800" strike="noStrike" u="none">
                <a:solidFill>
                  <a:srgbClr val="0000ff"/>
                </a:solidFill>
                <a:effectLst/>
                <a:uFillTx/>
                <a:latin typeface="Arial"/>
                <a:ea typeface="WenQuanYi Micro Hei"/>
              </a:rPr>
              <a:t>xxxxxx@gmail.com</a:t>
            </a:r>
            <a:r>
              <a:rPr b="0" lang="pt-BR" sz="3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)</a:t>
            </a:r>
            <a:endParaRPr b="0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b="0" lang="pt-BR" sz="3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Nome completo do Professor Orientado – Escola/ Instituição.</a:t>
            </a:r>
            <a:endParaRPr b="0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CustomShape 4"/>
          <p:cNvSpPr/>
          <p:nvPr/>
        </p:nvSpPr>
        <p:spPr>
          <a:xfrm>
            <a:off x="1260360" y="13166280"/>
            <a:ext cx="14694120" cy="267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23360" rIns="423360" tIns="211680" bIns="21168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pt-B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INTRODUÇÃO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Algumas orientações sobre a organização textual e apresentação  gráfica de pôsteres: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a) O conteúdo deve ser  autoexplicativo, sintético e   refletir a   essência do trabalho.  Organize-o em  seções tais como: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    - Introdução;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    - Objetivos;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    - Metodologia;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    - Resultados;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    - Considerações finais;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    - Referências (somente das citadas);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b) Organizar as informações  em colunas facilita a leitura;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c) sempre que possível, apresente imagens ou ilustrações que facilitem o entendimento;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d) o texto do pôster deve ser legível a uma           distância de pelo menos 1m, sendo que o  título possui uma fonte maior do que o conteúdo textual e os títulos de seções   devem ser destacados;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     e) o tamanho do pôster: largura – 90cm;  altura – 120cm (este modelo já está configurado nesta dimensão);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pt-B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OBJETIVOS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pt-B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METODOLOGIA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WenQuanYi Micro Hei"/>
              </a:rPr>
              <a:t>xxxXxxxxxxxxxxxxxxxxxxxxxxxxxxxxxxxxxxxxxxxxxxxxxxxxxxxxxxxxxxxxxxxxxxxxxxxxxxxxxxxxxxxxxxxxxxxxxx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2403960" cy="6837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LibreOffice/25.2.3.2$Linux_X86_64 LibreOffice_project/520$Build-2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2014-08-12T17:02:35Z</dcterms:created>
  <dc:creator>Arthur Frantz</dc:creator>
  <dc:description/>
  <dc:language>pt-BR</dc:language>
  <cp:lastModifiedBy/>
  <dcterms:modified xsi:type="dcterms:W3CDTF">2026-07-06T13:19:40Z</dcterms:modified>
  <cp:revision>29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On-screen Show (4:3)</vt:lpwstr>
  </property>
  <property fmtid="{D5CDD505-2E9C-101B-9397-08002B2CF9AE}" pid="5" name="Slides">
    <vt:i4>1</vt:i4>
  </property>
</Properties>
</file>